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6" r:id="rId3"/>
    <p:sldId id="271" r:id="rId4"/>
    <p:sldId id="269" r:id="rId5"/>
    <p:sldId id="261" r:id="rId6"/>
    <p:sldId id="268" r:id="rId7"/>
    <p:sldId id="267" r:id="rId8"/>
    <p:sldId id="272" r:id="rId9"/>
    <p:sldId id="273" r:id="rId10"/>
    <p:sldId id="262" r:id="rId11"/>
    <p:sldId id="274" r:id="rId12"/>
    <p:sldId id="263" r:id="rId13"/>
    <p:sldId id="27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BC978-A1A7-44A9-8518-A6FE87EA71AE}" type="datetimeFigureOut">
              <a:rPr lang="ru-RU" smtClean="0"/>
              <a:pPr/>
              <a:t>31.01.2025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83075-3667-4B6F-AE2D-217447C19B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BC978-A1A7-44A9-8518-A6FE87EA71AE}" type="datetimeFigureOut">
              <a:rPr lang="ru-RU" smtClean="0"/>
              <a:pPr/>
              <a:t>31.01.2025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83075-3667-4B6F-AE2D-217447C19B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BC978-A1A7-44A9-8518-A6FE87EA71AE}" type="datetimeFigureOut">
              <a:rPr lang="ru-RU" smtClean="0"/>
              <a:pPr/>
              <a:t>31.01.2025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83075-3667-4B6F-AE2D-217447C19B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BC978-A1A7-44A9-8518-A6FE87EA71AE}" type="datetimeFigureOut">
              <a:rPr lang="ru-RU" smtClean="0"/>
              <a:pPr/>
              <a:t>31.01.2025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83075-3667-4B6F-AE2D-217447C19B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BC978-A1A7-44A9-8518-A6FE87EA71AE}" type="datetimeFigureOut">
              <a:rPr lang="ru-RU" smtClean="0"/>
              <a:pPr/>
              <a:t>31.01.2025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83075-3667-4B6F-AE2D-217447C19B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BC978-A1A7-44A9-8518-A6FE87EA71AE}" type="datetimeFigureOut">
              <a:rPr lang="ru-RU" smtClean="0"/>
              <a:pPr/>
              <a:t>31.01.2025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83075-3667-4B6F-AE2D-217447C19B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BC978-A1A7-44A9-8518-A6FE87EA71AE}" type="datetimeFigureOut">
              <a:rPr lang="ru-RU" smtClean="0"/>
              <a:pPr/>
              <a:t>31.01.2025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83075-3667-4B6F-AE2D-217447C19B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BC978-A1A7-44A9-8518-A6FE87EA71AE}" type="datetimeFigureOut">
              <a:rPr lang="ru-RU" smtClean="0"/>
              <a:pPr/>
              <a:t>31.01.2025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83075-3667-4B6F-AE2D-217447C19B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BC978-A1A7-44A9-8518-A6FE87EA71AE}" type="datetimeFigureOut">
              <a:rPr lang="ru-RU" smtClean="0"/>
              <a:pPr/>
              <a:t>31.01.2025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83075-3667-4B6F-AE2D-217447C19B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BC978-A1A7-44A9-8518-A6FE87EA71AE}" type="datetimeFigureOut">
              <a:rPr lang="ru-RU" smtClean="0"/>
              <a:pPr/>
              <a:t>31.01.2025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83075-3667-4B6F-AE2D-217447C19B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BC978-A1A7-44A9-8518-A6FE87EA71AE}" type="datetimeFigureOut">
              <a:rPr lang="ru-RU" smtClean="0"/>
              <a:pPr/>
              <a:t>31.01.2025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83075-3667-4B6F-AE2D-217447C19B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BC978-A1A7-44A9-8518-A6FE87EA71AE}" type="datetimeFigureOut">
              <a:rPr lang="ru-RU" smtClean="0"/>
              <a:pPr/>
              <a:t>31.01.2025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83075-3667-4B6F-AE2D-217447C19B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gas-kvas.com/uploads/posts/2023-02/thumbs/1677033822_gas-kvas-com-p-risunki-na-temu-atmosfera-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980728"/>
            <a:ext cx="8136904" cy="5184576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Я всю землю обнимаю и от Солнца защищаю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sun9-18.userapi.com/impg/bmGlCugby8RAEPM-xMbQNYQH-fQAGHc2Z2YKYQ/YF6ZKBzH_Zw.jpg?size=600x424&amp;quality=96&amp;sign=a7d4940cd8bb76a9d234bd965cb49dca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628800"/>
            <a:ext cx="7272808" cy="446449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285852" y="214290"/>
            <a:ext cx="69294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+mj-lt"/>
              </a:rPr>
              <a:t>Станция «Картографическая»</a:t>
            </a:r>
          </a:p>
          <a:p>
            <a:r>
              <a:rPr lang="en-US" sz="4000" b="1" dirty="0" smtClean="0">
                <a:latin typeface="+mj-lt"/>
              </a:rPr>
              <a:t>            Station Maps</a:t>
            </a:r>
            <a:endParaRPr lang="ru-RU" sz="40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714356"/>
            <a:ext cx="7929618" cy="48320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4400" dirty="0" smtClean="0">
                <a:latin typeface="+mj-lt"/>
              </a:rPr>
              <a:t>                    Volgograd</a:t>
            </a:r>
          </a:p>
          <a:p>
            <a:endParaRPr lang="en-US" sz="4400" dirty="0" smtClean="0">
              <a:latin typeface="+mj-lt"/>
            </a:endParaRPr>
          </a:p>
          <a:p>
            <a:r>
              <a:rPr lang="en-US" sz="4400" dirty="0" smtClean="0">
                <a:latin typeface="+mj-lt"/>
              </a:rPr>
              <a:t>climate/be continental/summer/</a:t>
            </a:r>
          </a:p>
          <a:p>
            <a:r>
              <a:rPr lang="en-US" sz="4400" dirty="0" smtClean="0">
                <a:latin typeface="+mj-lt"/>
              </a:rPr>
              <a:t>be hot and dry/winter/</a:t>
            </a:r>
          </a:p>
          <a:p>
            <a:r>
              <a:rPr lang="en-US" sz="4400" dirty="0" smtClean="0">
                <a:latin typeface="+mj-lt"/>
              </a:rPr>
              <a:t>be snowless and cold/</a:t>
            </a:r>
          </a:p>
          <a:p>
            <a:r>
              <a:rPr lang="en-US" sz="4400" dirty="0" smtClean="0">
                <a:latin typeface="+mj-lt"/>
              </a:rPr>
              <a:t>have little rain and little snow/</a:t>
            </a:r>
          </a:p>
          <a:p>
            <a:r>
              <a:rPr lang="en-US" sz="4400" dirty="0" smtClean="0">
                <a:latin typeface="+mj-lt"/>
              </a:rPr>
              <a:t>have much sun/seldom/often</a:t>
            </a:r>
            <a:endParaRPr lang="ru-RU" sz="4400" dirty="0">
              <a:latin typeface="+mj-l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img0.liveinternet.ru/images/attach/c/0/119/181/119181218_6_kopiy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484784"/>
            <a:ext cx="6657975" cy="470535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28794" y="214291"/>
            <a:ext cx="578647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+mj-lt"/>
              </a:rPr>
              <a:t>Станция Конечная</a:t>
            </a:r>
          </a:p>
          <a:p>
            <a:pPr algn="ctr"/>
            <a:r>
              <a:rPr lang="en-US" sz="4000" b="1" dirty="0" smtClean="0">
                <a:latin typeface="+mj-lt"/>
              </a:rPr>
              <a:t>The End Station</a:t>
            </a:r>
            <a:endParaRPr lang="ru-RU" sz="40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fsd.multiurok.ru/html/2020/05/17/s_5ec15ce5563dd/img1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04664"/>
            <a:ext cx="7920880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png.pngtree.com/png-vector/20221023/ourmid/pngtree-clouds-and-wind-theme-image-1-blow-cloud-draw-vector-png-image_2850870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3571876"/>
            <a:ext cx="2226356" cy="1805900"/>
          </a:xfrm>
          <a:prstGeom prst="rect">
            <a:avLst/>
          </a:prstGeom>
          <a:noFill/>
        </p:spPr>
      </p:pic>
      <p:pic>
        <p:nvPicPr>
          <p:cNvPr id="11268" name="Picture 4" descr="https://avatars.mds.yandex.net/get-mpic/5360356/img_id8922624347504232346.jpeg/14h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3501008"/>
            <a:ext cx="2133052" cy="2114616"/>
          </a:xfrm>
          <a:prstGeom prst="rect">
            <a:avLst/>
          </a:prstGeom>
          <a:noFill/>
        </p:spPr>
      </p:pic>
      <p:pic>
        <p:nvPicPr>
          <p:cNvPr id="5" name="Picture 2" descr="https://gas-kvas.com/uploads/posts/2023-01/thumbs/1673472412_gas-kvas-com-p-detskii-risunok-sneg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4500570"/>
            <a:ext cx="2143140" cy="2041885"/>
          </a:xfrm>
          <a:prstGeom prst="rect">
            <a:avLst/>
          </a:prstGeom>
          <a:noFill/>
        </p:spPr>
      </p:pic>
      <p:pic>
        <p:nvPicPr>
          <p:cNvPr id="6" name="Picture 18" descr="https://w1.pngwing.com/pngs/578/458/png-transparent-rain-cloud-cartoon-weather-forecasting-precipitation-blue-nose-sky-line-thumbnail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4714884"/>
            <a:ext cx="1926522" cy="1926523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00034" y="214290"/>
            <a:ext cx="8072494" cy="310854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+mj-lt"/>
              </a:rPr>
              <a:t>Путешествие по атмосфере</a:t>
            </a:r>
          </a:p>
          <a:p>
            <a:pPr algn="ctr"/>
            <a:r>
              <a:rPr lang="en-US" sz="2800" i="1" dirty="0" smtClean="0">
                <a:solidFill>
                  <a:srgbClr val="00B050"/>
                </a:solidFill>
                <a:latin typeface="+mj-lt"/>
              </a:rPr>
              <a:t>Journey  through the atmosphere</a:t>
            </a:r>
          </a:p>
          <a:p>
            <a:pPr algn="ctr"/>
            <a:endParaRPr lang="en-US" sz="2800" dirty="0" smtClean="0">
              <a:latin typeface="+mj-lt"/>
            </a:endParaRPr>
          </a:p>
          <a:p>
            <a:pPr algn="ctr"/>
            <a:r>
              <a:rPr lang="ru-RU" sz="2800" dirty="0" smtClean="0">
                <a:latin typeface="+mj-lt"/>
              </a:rPr>
              <a:t>Обобщить полученные знания по теме</a:t>
            </a:r>
            <a:r>
              <a:rPr lang="en-US" sz="2800" dirty="0" smtClean="0">
                <a:latin typeface="+mj-lt"/>
              </a:rPr>
              <a:t> </a:t>
            </a:r>
            <a:r>
              <a:rPr lang="ru-RU" sz="2800" dirty="0" smtClean="0">
                <a:latin typeface="+mj-lt"/>
              </a:rPr>
              <a:t>«Атмосфера» на русском и английском языках</a:t>
            </a:r>
          </a:p>
          <a:p>
            <a:pPr algn="ctr"/>
            <a:r>
              <a:rPr lang="en-US" sz="2800" i="1" dirty="0" smtClean="0">
                <a:solidFill>
                  <a:srgbClr val="00B050"/>
                </a:solidFill>
                <a:latin typeface="+mj-lt"/>
              </a:rPr>
              <a:t>Travel through the atmosphere using what we know </a:t>
            </a:r>
          </a:p>
          <a:p>
            <a:pPr algn="ctr"/>
            <a:r>
              <a:rPr lang="en-US" sz="2800" i="1" dirty="0" smtClean="0">
                <a:solidFill>
                  <a:srgbClr val="00B050"/>
                </a:solidFill>
                <a:latin typeface="+mj-lt"/>
              </a:rPr>
              <a:t>in English and Russian</a:t>
            </a:r>
            <a:endParaRPr lang="ru-RU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sun9-70.userapi.com/c237131/u341746789/d44/-3/x_2cab412d4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556792"/>
            <a:ext cx="8568952" cy="4968552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Станция «Метеорологическая»</a:t>
            </a:r>
            <a:br>
              <a:rPr lang="ru-RU" b="1" dirty="0" smtClean="0"/>
            </a:br>
            <a:r>
              <a:rPr lang="en-US" b="1" dirty="0" smtClean="0"/>
              <a:t>Station Weather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857250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Weather</a:t>
                      </a:r>
                      <a:r>
                        <a:rPr lang="en-US" sz="4000" baseline="0" dirty="0" smtClean="0"/>
                        <a:t> forecast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Ветреный</a:t>
                      </a:r>
                      <a:r>
                        <a:rPr lang="ru-RU" sz="4000" baseline="0" dirty="0" smtClean="0"/>
                        <a:t> </a:t>
                      </a:r>
                      <a:endParaRPr lang="ru-RU" sz="4000" dirty="0"/>
                    </a:p>
                  </a:txBody>
                  <a:tcPr/>
                </a:tc>
              </a:tr>
              <a:tr h="857250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Warm 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Погода </a:t>
                      </a:r>
                      <a:endParaRPr lang="ru-RU" sz="4000" dirty="0"/>
                    </a:p>
                  </a:txBody>
                  <a:tcPr/>
                </a:tc>
              </a:tr>
              <a:tr h="857250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Windy 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Солнечный </a:t>
                      </a:r>
                      <a:endParaRPr lang="ru-RU" sz="4000" dirty="0"/>
                    </a:p>
                  </a:txBody>
                  <a:tcPr/>
                </a:tc>
              </a:tr>
              <a:tr h="857250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Hot 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При любой погоде </a:t>
                      </a:r>
                      <a:endParaRPr lang="ru-RU" sz="4000" dirty="0"/>
                    </a:p>
                  </a:txBody>
                  <a:tcPr/>
                </a:tc>
              </a:tr>
              <a:tr h="857250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Sunny 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Прогноз погоды </a:t>
                      </a:r>
                      <a:endParaRPr lang="ru-RU" sz="4000" dirty="0"/>
                    </a:p>
                  </a:txBody>
                  <a:tcPr/>
                </a:tc>
              </a:tr>
              <a:tr h="857250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Cold 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Жаркий </a:t>
                      </a:r>
                      <a:endParaRPr lang="ru-RU" sz="4000" dirty="0"/>
                    </a:p>
                  </a:txBody>
                  <a:tcPr/>
                </a:tc>
              </a:tr>
              <a:tr h="857250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At all weather 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Холодный </a:t>
                      </a:r>
                      <a:endParaRPr lang="ru-RU" sz="4000" dirty="0"/>
                    </a:p>
                  </a:txBody>
                  <a:tcPr/>
                </a:tc>
              </a:tr>
              <a:tr h="857250">
                <a:tc>
                  <a:txBody>
                    <a:bodyPr/>
                    <a:lstStyle/>
                    <a:p>
                      <a:r>
                        <a:rPr lang="en-US" sz="4000" dirty="0" smtClean="0"/>
                        <a:t>Weather 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Теплый </a:t>
                      </a:r>
                      <a:endParaRPr lang="ru-RU" sz="4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sun9-33.userapi.com/impg/x8L0J0DQGBWtQmQ1PYqbC3tJ46xMQqT9IElSDg/Xkzkcdd0Llw.jpg?size=604x411&amp;quality=95&amp;sign=9a5f0e4ad148f0a86190746044d2eb6c&amp;c_uniq_tag=lwB3hhn7oX0he7Sm3zDTNC6rAdUAzoKnTRjyBrx-WKo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428736"/>
            <a:ext cx="7200800" cy="4929222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/>
              <a:t>Станция «Климатическая»</a:t>
            </a:r>
            <a:br>
              <a:rPr lang="ru-RU" sz="4000" b="1" dirty="0" smtClean="0"/>
            </a:br>
            <a:r>
              <a:rPr lang="en-US" sz="4000" b="1" dirty="0" smtClean="0"/>
              <a:t>Station Climate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86050" y="1214422"/>
            <a:ext cx="3500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0" y="0"/>
          <a:ext cx="9144032" cy="70151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9124"/>
                <a:gridCol w="4714908"/>
              </a:tblGrid>
              <a:tr h="20002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285884">
                <a:tc>
                  <a:txBody>
                    <a:bodyPr/>
                    <a:lstStyle/>
                    <a:p>
                      <a:r>
                        <a:rPr lang="en-US" sz="6000" dirty="0" smtClean="0"/>
                        <a:t>Arctic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арктический</a:t>
                      </a:r>
                      <a:endParaRPr lang="ru-RU" sz="5400" dirty="0"/>
                    </a:p>
                  </a:txBody>
                  <a:tcPr/>
                </a:tc>
              </a:tr>
              <a:tr h="1143008">
                <a:tc>
                  <a:txBody>
                    <a:bodyPr/>
                    <a:lstStyle/>
                    <a:p>
                      <a:r>
                        <a:rPr lang="en-US" sz="6000" dirty="0" smtClean="0"/>
                        <a:t>Tropical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тропический</a:t>
                      </a:r>
                      <a:endParaRPr lang="ru-RU" sz="5400" dirty="0"/>
                    </a:p>
                  </a:txBody>
                  <a:tcPr/>
                </a:tc>
              </a:tr>
              <a:tr h="1214446">
                <a:tc>
                  <a:txBody>
                    <a:bodyPr/>
                    <a:lstStyle/>
                    <a:p>
                      <a:r>
                        <a:rPr lang="en-US" sz="6000" dirty="0" smtClean="0"/>
                        <a:t>Moderate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800" dirty="0" smtClean="0"/>
                        <a:t>умеренный</a:t>
                      </a:r>
                      <a:endParaRPr lang="ru-RU" sz="4800" dirty="0"/>
                    </a:p>
                  </a:txBody>
                  <a:tcPr/>
                </a:tc>
              </a:tr>
              <a:tr h="1371600">
                <a:tc>
                  <a:txBody>
                    <a:bodyPr/>
                    <a:lstStyle/>
                    <a:p>
                      <a:r>
                        <a:rPr lang="en-US" sz="6000" dirty="0" smtClean="0"/>
                        <a:t>Equatorial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600" dirty="0" smtClean="0"/>
                        <a:t>экваториальный</a:t>
                      </a:r>
                      <a:endParaRPr lang="ru-RU" sz="4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0" y="285728"/>
            <a:ext cx="434567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Climate</a:t>
            </a:r>
            <a:endParaRPr lang="ru-RU" sz="9600" dirty="0"/>
          </a:p>
        </p:txBody>
      </p:sp>
      <p:sp>
        <p:nvSpPr>
          <p:cNvPr id="10" name="TextBox 9"/>
          <p:cNvSpPr txBox="1"/>
          <p:nvPr/>
        </p:nvSpPr>
        <p:spPr>
          <a:xfrm>
            <a:off x="4643438" y="357166"/>
            <a:ext cx="47148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Климат</a:t>
            </a:r>
            <a:endParaRPr lang="ru-RU" sz="9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19256" cy="1204898"/>
          </a:xfrm>
        </p:spPr>
        <p:txBody>
          <a:bodyPr>
            <a:normAutofit/>
          </a:bodyPr>
          <a:lstStyle/>
          <a:p>
            <a:pPr algn="ctr"/>
            <a:r>
              <a:rPr lang="en-US" sz="3100" b="1" u="sng" dirty="0"/>
              <a:t>What types of climate do these people </a:t>
            </a:r>
            <a:r>
              <a:rPr lang="en-US" sz="3100" b="1" u="sng" dirty="0" smtClean="0"/>
              <a:t>live </a:t>
            </a:r>
            <a:r>
              <a:rPr lang="en-US" sz="3100" b="1" u="sng" dirty="0"/>
              <a:t>in? </a:t>
            </a:r>
            <a:r>
              <a:rPr lang="en-US" sz="3100" b="1" u="sng" dirty="0" smtClean="0"/>
              <a:t/>
            </a:r>
            <a:br>
              <a:rPr lang="en-US" sz="3100" b="1" u="sng" dirty="0" smtClean="0"/>
            </a:br>
            <a:r>
              <a:rPr lang="en-US" sz="3100" b="1" u="sng" dirty="0" smtClean="0"/>
              <a:t>Fill in </a:t>
            </a:r>
            <a:r>
              <a:rPr lang="en-US" sz="3100" b="1" u="sng" dirty="0"/>
              <a:t>the name of the climate type 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1357298"/>
            <a:ext cx="8229600" cy="5203542"/>
          </a:xfrm>
        </p:spPr>
        <p:txBody>
          <a:bodyPr>
            <a:noAutofit/>
          </a:bodyPr>
          <a:lstStyle/>
          <a:p>
            <a:r>
              <a:rPr lang="en-US" sz="2400" dirty="0" smtClean="0"/>
              <a:t>Summers </a:t>
            </a:r>
            <a:r>
              <a:rPr lang="en-US" sz="2400" dirty="0"/>
              <a:t>in my city are very hot and dry that is why I spend my summer vacation at the sea</a:t>
            </a:r>
            <a:r>
              <a:rPr lang="en-US" sz="2400" dirty="0" smtClean="0"/>
              <a:t>.________</a:t>
            </a:r>
            <a:endParaRPr lang="ru-RU" sz="2400" dirty="0"/>
          </a:p>
          <a:p>
            <a:r>
              <a:rPr lang="en-US" sz="2400" dirty="0" smtClean="0"/>
              <a:t>I </a:t>
            </a:r>
            <a:r>
              <a:rPr lang="en-US" sz="2400" dirty="0"/>
              <a:t>wear warm clothes every day of the year since even in summer vacation it is quite cold</a:t>
            </a:r>
            <a:r>
              <a:rPr lang="en-US" sz="2400" dirty="0" smtClean="0"/>
              <a:t>._________</a:t>
            </a:r>
            <a:endParaRPr lang="ru-RU" sz="2400" dirty="0"/>
          </a:p>
          <a:p>
            <a:r>
              <a:rPr lang="en-US" sz="2400" dirty="0" smtClean="0"/>
              <a:t> </a:t>
            </a:r>
            <a:r>
              <a:rPr lang="en-US" sz="2400" dirty="0"/>
              <a:t>my sister and I like sunbathing but now it is winter and winters are cold and snowy in our region, so we are going to Bali soon. </a:t>
            </a:r>
            <a:r>
              <a:rPr lang="en-US" sz="2400" dirty="0" smtClean="0"/>
              <a:t>________</a:t>
            </a:r>
            <a:endParaRPr lang="ru-RU" sz="2400" dirty="0"/>
          </a:p>
          <a:p>
            <a:r>
              <a:rPr lang="en-US" sz="2400" dirty="0" smtClean="0"/>
              <a:t>We </a:t>
            </a:r>
            <a:r>
              <a:rPr lang="en-US" sz="2400" dirty="0"/>
              <a:t>are going to spend the weekend at home again because we are in the rainy season now and it is going to pour (</a:t>
            </a:r>
            <a:r>
              <a:rPr lang="ru-RU" sz="2400" dirty="0"/>
              <a:t>лить</a:t>
            </a:r>
            <a:r>
              <a:rPr lang="en-US" sz="2400" dirty="0"/>
              <a:t>). </a:t>
            </a:r>
            <a:r>
              <a:rPr lang="en-US" sz="2400" dirty="0" smtClean="0"/>
              <a:t>________</a:t>
            </a:r>
            <a:endParaRPr lang="ru-RU" sz="2400" dirty="0"/>
          </a:p>
          <a:p>
            <a:r>
              <a:rPr lang="en-US" sz="2400" dirty="0" smtClean="0"/>
              <a:t> </a:t>
            </a:r>
            <a:r>
              <a:rPr lang="en-US" sz="2400" dirty="0"/>
              <a:t>People in my region almost never see snow in winter but I want to try snowboarding , so I’m going to spend my winter vacation in the mountains. </a:t>
            </a:r>
            <a:r>
              <a:rPr lang="en-US" sz="2400" dirty="0" smtClean="0"/>
              <a:t>________  </a:t>
            </a:r>
            <a:endParaRPr lang="ru-RU" sz="2400" dirty="0"/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2765196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57364"/>
            <a:ext cx="8784976" cy="478461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357290" y="214290"/>
            <a:ext cx="657229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+mj-lt"/>
              </a:rPr>
              <a:t>Станция «Привал»</a:t>
            </a:r>
          </a:p>
          <a:p>
            <a:pPr algn="ctr"/>
            <a:r>
              <a:rPr lang="en-US" sz="4000" b="1" dirty="0" smtClean="0">
                <a:latin typeface="+mj-lt"/>
              </a:rPr>
              <a:t>Station  Stop. Relax</a:t>
            </a:r>
            <a:endParaRPr lang="ru-RU" sz="40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6463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Hands up! Wind is blowing!</a:t>
            </a:r>
            <a:endParaRPr kumimoji="0" lang="ru-RU" sz="2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Hands down! It's snowing!</a:t>
            </a:r>
            <a:endParaRPr kumimoji="0" lang="ru-RU" sz="2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       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Let's run home! </a:t>
            </a:r>
            <a:endParaRPr kumimoji="0" lang="ru-RU" sz="2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       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So much snow </a:t>
            </a:r>
            <a:endParaRPr kumimoji="0" lang="ru-RU" sz="2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           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Oh, at last we're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at home -</a:t>
            </a:r>
            <a:endParaRPr kumimoji="0" lang="ru-RU" sz="2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          </a:t>
            </a:r>
            <a:r>
              <a:rPr kumimoji="0" lang="ru-RU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Home</a:t>
            </a:r>
            <a:r>
              <a:rPr kumimoji="0" lang="ru-RU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sweet</a:t>
            </a:r>
            <a:r>
              <a:rPr kumimoji="0" lang="ru-RU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home</a:t>
            </a:r>
            <a:r>
              <a:rPr kumimoji="0" lang="ru-RU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!</a:t>
            </a:r>
            <a:endParaRPr kumimoji="0" lang="ru-RU" sz="2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3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Look out of the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window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3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I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 looks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like rain.</a:t>
            </a:r>
            <a:endParaRPr kumimoji="0" lang="ru-RU" sz="2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Take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your umbrellas</a:t>
            </a:r>
            <a:endParaRPr kumimoji="0" lang="ru-RU" sz="2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3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Let's</a:t>
            </a:r>
            <a:r>
              <a:rPr kumimoji="0" lang="ru-RU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catch</a:t>
            </a:r>
            <a:r>
              <a:rPr kumimoji="0" lang="ru-RU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the</a:t>
            </a:r>
            <a:r>
              <a:rPr kumimoji="0" lang="ru-RU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train</a:t>
            </a:r>
            <a:endParaRPr kumimoji="0" lang="ru-RU" sz="2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         </a:t>
            </a:r>
            <a:endParaRPr kumimoji="0" lang="ru-RU" sz="2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                                                                 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What's happened to weather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</a:t>
            </a:r>
            <a:r>
              <a:rPr kumimoji="0" lang="ru-RU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Is</a:t>
            </a:r>
            <a:r>
              <a:rPr kumimoji="0" lang="ru-RU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it</a:t>
            </a:r>
            <a:r>
              <a:rPr kumimoji="0" lang="ru-RU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3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mad</a:t>
            </a:r>
            <a:r>
              <a:rPr kumimoji="0" lang="ru-RU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?</a:t>
            </a:r>
            <a:r>
              <a:rPr kumimoji="0" lang="ru-RU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endParaRPr kumimoji="0" lang="en-US" sz="23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300" dirty="0" smtClean="0">
                <a:solidFill>
                  <a:srgbClr val="000000"/>
                </a:solidFill>
                <a:latin typeface="Calibri"/>
                <a:ea typeface="Times New Roman" pitchFamily="18" charset="0"/>
                <a:cs typeface="Arial" pitchFamily="34" charset="0"/>
              </a:rPr>
              <a:t>                                                                    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No, just February  knows:</a:t>
            </a:r>
            <a:endParaRPr kumimoji="0" lang="ru-RU" sz="2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Soon spring will come </a:t>
            </a:r>
            <a:endParaRPr kumimoji="0" lang="ru-RU" sz="2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3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And the sun will be stronger</a:t>
            </a:r>
            <a:endParaRPr kumimoji="0" lang="ru-RU" sz="2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Than the rain or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snow!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   </a:t>
            </a:r>
            <a:endParaRPr kumimoji="0" lang="en-US" sz="2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681</TotalTime>
  <Words>281</Words>
  <Application>Microsoft Office PowerPoint</Application>
  <PresentationFormat>Экран (4:3)</PresentationFormat>
  <Paragraphs>72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Я всю землю обнимаю и от Солнца защищаю</vt:lpstr>
      <vt:lpstr>Слайд 2</vt:lpstr>
      <vt:lpstr>Станция «Метеорологическая» Station Weather</vt:lpstr>
      <vt:lpstr>Слайд 4</vt:lpstr>
      <vt:lpstr>Станция «Климатическая» Station Climate</vt:lpstr>
      <vt:lpstr>Слайд 6</vt:lpstr>
      <vt:lpstr>What types of climate do these people live in?  Fill in the name of the climate type 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учитель</cp:lastModifiedBy>
  <cp:revision>50</cp:revision>
  <dcterms:created xsi:type="dcterms:W3CDTF">2025-01-09T19:55:27Z</dcterms:created>
  <dcterms:modified xsi:type="dcterms:W3CDTF">2025-01-31T11:36:17Z</dcterms:modified>
</cp:coreProperties>
</file>